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59" r:id="rId3"/>
    <p:sldId id="260" r:id="rId4"/>
    <p:sldId id="261" r:id="rId5"/>
    <p:sldId id="262" r:id="rId6"/>
    <p:sldId id="263" r:id="rId7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7F26"/>
    <a:srgbClr val="006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57"/>
    <p:restoredTop sz="94699"/>
  </p:normalViewPr>
  <p:slideViewPr>
    <p:cSldViewPr snapToGrid="0" snapToObjects="1">
      <p:cViewPr varScale="1">
        <p:scale>
          <a:sx n="67" d="100"/>
          <a:sy n="67" d="100"/>
        </p:scale>
        <p:origin x="61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04873-6AE6-C34A-B554-F94CC35A48A0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028EE-2680-A849-9732-48E7743CA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24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A5D6-8E2D-2342-AF0B-896195FAA6CD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BCA36-E6F2-A346-9D59-7563F92DD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0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5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0EB8-BB33-1640-9B13-DA05E9FEA96C}" type="datetime1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-252549" y="5399314"/>
            <a:ext cx="9396549" cy="1509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586403" y="5718411"/>
            <a:ext cx="218149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Presented by:</a:t>
            </a:r>
          </a:p>
          <a:p>
            <a:r>
              <a:rPr lang="en-US" sz="18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Andrew K. </a:t>
            </a:r>
            <a:r>
              <a:rPr lang="en-US" sz="1800" b="1" kern="1200" dirty="0" err="1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Mitnick</a:t>
            </a:r>
            <a:endParaRPr lang="en-US" sz="18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-923110" y="4902926"/>
            <a:ext cx="7898676" cy="2030851"/>
          </a:xfrm>
          <a:custGeom>
            <a:avLst/>
            <a:gdLst>
              <a:gd name="connsiteX0" fmla="*/ 5886995 w 5886995"/>
              <a:gd name="connsiteY0" fmla="*/ 0 h 2037805"/>
              <a:gd name="connsiteX1" fmla="*/ 0 w 5886995"/>
              <a:gd name="connsiteY1" fmla="*/ 0 h 2037805"/>
              <a:gd name="connsiteX2" fmla="*/ 0 w 5886995"/>
              <a:gd name="connsiteY2" fmla="*/ 2037805 h 2037805"/>
              <a:gd name="connsiteX3" fmla="*/ 4641669 w 5886995"/>
              <a:gd name="connsiteY3" fmla="*/ 2037805 h 2037805"/>
              <a:gd name="connsiteX4" fmla="*/ 5886995 w 5886995"/>
              <a:gd name="connsiteY4" fmla="*/ 0 h 203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6995" h="2037805">
                <a:moveTo>
                  <a:pt x="5886995" y="0"/>
                </a:moveTo>
                <a:lnTo>
                  <a:pt x="0" y="0"/>
                </a:lnTo>
                <a:lnTo>
                  <a:pt x="0" y="2037805"/>
                </a:lnTo>
                <a:lnTo>
                  <a:pt x="4641669" y="2037805"/>
                </a:lnTo>
                <a:lnTo>
                  <a:pt x="5886995" y="0"/>
                </a:lnTo>
                <a:close/>
              </a:path>
            </a:pathLst>
          </a:custGeom>
          <a:solidFill>
            <a:srgbClr val="00608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70305" y="5041188"/>
            <a:ext cx="5819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Know thy witness: Preventing your client from professing untruths</a:t>
            </a:r>
            <a:endParaRPr lang="en-US" sz="36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3" y="1659226"/>
            <a:ext cx="1871594" cy="181056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/>
          <p:cNvSpPr/>
          <p:nvPr userDrawn="1"/>
        </p:nvSpPr>
        <p:spPr>
          <a:xfrm>
            <a:off x="-78377" y="1"/>
            <a:ext cx="5531850" cy="6740434"/>
          </a:xfrm>
          <a:custGeom>
            <a:avLst/>
            <a:gdLst>
              <a:gd name="connsiteX0" fmla="*/ 0 w 7341324"/>
              <a:gd name="connsiteY0" fmla="*/ 6418217 h 6418217"/>
              <a:gd name="connsiteX1" fmla="*/ 1604554 w 7341324"/>
              <a:gd name="connsiteY1" fmla="*/ 0 h 6418217"/>
              <a:gd name="connsiteX2" fmla="*/ 7341324 w 7341324"/>
              <a:gd name="connsiteY2" fmla="*/ 0 h 6418217"/>
              <a:gd name="connsiteX3" fmla="*/ 5736770 w 7341324"/>
              <a:gd name="connsiteY3" fmla="*/ 6418217 h 6418217"/>
              <a:gd name="connsiteX4" fmla="*/ 0 w 7341324"/>
              <a:gd name="connsiteY4" fmla="*/ 6418217 h 6418217"/>
              <a:gd name="connsiteX0" fmla="*/ 929641 w 5736770"/>
              <a:gd name="connsiteY0" fmla="*/ 6740434 h 6740434"/>
              <a:gd name="connsiteX1" fmla="*/ 0 w 5736770"/>
              <a:gd name="connsiteY1" fmla="*/ 0 h 6740434"/>
              <a:gd name="connsiteX2" fmla="*/ 5736770 w 5736770"/>
              <a:gd name="connsiteY2" fmla="*/ 0 h 6740434"/>
              <a:gd name="connsiteX3" fmla="*/ 4132216 w 5736770"/>
              <a:gd name="connsiteY3" fmla="*/ 6418217 h 6740434"/>
              <a:gd name="connsiteX4" fmla="*/ 929641 w 5736770"/>
              <a:gd name="connsiteY4" fmla="*/ 6740434 h 6740434"/>
              <a:gd name="connsiteX0" fmla="*/ 0 w 4807129"/>
              <a:gd name="connsiteY0" fmla="*/ 6740434 h 6740434"/>
              <a:gd name="connsiteX1" fmla="*/ 28302 w 4807129"/>
              <a:gd name="connsiteY1" fmla="*/ 8709 h 6740434"/>
              <a:gd name="connsiteX2" fmla="*/ 4807129 w 4807129"/>
              <a:gd name="connsiteY2" fmla="*/ 0 h 6740434"/>
              <a:gd name="connsiteX3" fmla="*/ 3202575 w 4807129"/>
              <a:gd name="connsiteY3" fmla="*/ 6418217 h 6740434"/>
              <a:gd name="connsiteX4" fmla="*/ 0 w 4807129"/>
              <a:gd name="connsiteY4" fmla="*/ 6740434 h 6740434"/>
              <a:gd name="connsiteX0" fmla="*/ 0 w 4807129"/>
              <a:gd name="connsiteY0" fmla="*/ 6740434 h 6740434"/>
              <a:gd name="connsiteX1" fmla="*/ 28302 w 4807129"/>
              <a:gd name="connsiteY1" fmla="*/ 8709 h 6740434"/>
              <a:gd name="connsiteX2" fmla="*/ 4807129 w 4807129"/>
              <a:gd name="connsiteY2" fmla="*/ 0 h 6740434"/>
              <a:gd name="connsiteX3" fmla="*/ 3202575 w 4807129"/>
              <a:gd name="connsiteY3" fmla="*/ 6418217 h 6740434"/>
              <a:gd name="connsiteX4" fmla="*/ 0 w 4807129"/>
              <a:gd name="connsiteY4" fmla="*/ 6740434 h 674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7129" h="6740434">
                <a:moveTo>
                  <a:pt x="0" y="6740434"/>
                </a:moveTo>
                <a:cubicBezTo>
                  <a:pt x="9434" y="4496526"/>
                  <a:pt x="-15966" y="2261326"/>
                  <a:pt x="28302" y="8709"/>
                </a:cubicBezTo>
                <a:lnTo>
                  <a:pt x="4807129" y="0"/>
                </a:lnTo>
                <a:lnTo>
                  <a:pt x="3202575" y="6418217"/>
                </a:lnTo>
                <a:lnTo>
                  <a:pt x="0" y="67404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 userDrawn="1"/>
        </p:nvSpPr>
        <p:spPr>
          <a:xfrm>
            <a:off x="8081554" y="6113417"/>
            <a:ext cx="1227909" cy="664981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055" y="1369695"/>
            <a:ext cx="8548552" cy="4435249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1595" y="6272669"/>
            <a:ext cx="2057400" cy="365125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1A9CBF77-95E6-604E-BCFC-0A6922100E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-531223" y="6113417"/>
            <a:ext cx="8612777" cy="664981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 userDrawn="1"/>
        </p:nvSpPr>
        <p:spPr>
          <a:xfrm>
            <a:off x="-531223" y="240710"/>
            <a:ext cx="5904412" cy="1040132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 userDrawn="1"/>
        </p:nvSpPr>
        <p:spPr>
          <a:xfrm>
            <a:off x="5094511" y="909649"/>
            <a:ext cx="4432663" cy="369771"/>
          </a:xfrm>
          <a:prstGeom prst="parallelogram">
            <a:avLst/>
          </a:prstGeom>
          <a:solidFill>
            <a:srgbClr val="BC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056" y="286160"/>
            <a:ext cx="5225418" cy="950457"/>
          </a:xfrm>
          <a:noFill/>
        </p:spPr>
        <p:txBody>
          <a:bodyPr>
            <a:normAutofit/>
          </a:bodyPr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5" y="5712083"/>
            <a:ext cx="854698" cy="826828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18" name="TextBox 17"/>
          <p:cNvSpPr txBox="1"/>
          <p:nvPr userDrawn="1"/>
        </p:nvSpPr>
        <p:spPr>
          <a:xfrm>
            <a:off x="1463039" y="6132067"/>
            <a:ext cx="621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Know thy witness: Preventing your client from professing untruths</a:t>
            </a:r>
            <a:endParaRPr lang="en-US" sz="18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5268546" y="865423"/>
            <a:ext cx="4824823" cy="4582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8243200" y="-321533"/>
            <a:ext cx="338555" cy="1463039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7931876" y="240709"/>
            <a:ext cx="84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ETHICS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/>
          <p:cNvSpPr/>
          <p:nvPr userDrawn="1"/>
        </p:nvSpPr>
        <p:spPr>
          <a:xfrm>
            <a:off x="-78377" y="1"/>
            <a:ext cx="5531850" cy="6740434"/>
          </a:xfrm>
          <a:custGeom>
            <a:avLst/>
            <a:gdLst>
              <a:gd name="connsiteX0" fmla="*/ 0 w 7341324"/>
              <a:gd name="connsiteY0" fmla="*/ 6418217 h 6418217"/>
              <a:gd name="connsiteX1" fmla="*/ 1604554 w 7341324"/>
              <a:gd name="connsiteY1" fmla="*/ 0 h 6418217"/>
              <a:gd name="connsiteX2" fmla="*/ 7341324 w 7341324"/>
              <a:gd name="connsiteY2" fmla="*/ 0 h 6418217"/>
              <a:gd name="connsiteX3" fmla="*/ 5736770 w 7341324"/>
              <a:gd name="connsiteY3" fmla="*/ 6418217 h 6418217"/>
              <a:gd name="connsiteX4" fmla="*/ 0 w 7341324"/>
              <a:gd name="connsiteY4" fmla="*/ 6418217 h 6418217"/>
              <a:gd name="connsiteX0" fmla="*/ 929641 w 5736770"/>
              <a:gd name="connsiteY0" fmla="*/ 6740434 h 6740434"/>
              <a:gd name="connsiteX1" fmla="*/ 0 w 5736770"/>
              <a:gd name="connsiteY1" fmla="*/ 0 h 6740434"/>
              <a:gd name="connsiteX2" fmla="*/ 5736770 w 5736770"/>
              <a:gd name="connsiteY2" fmla="*/ 0 h 6740434"/>
              <a:gd name="connsiteX3" fmla="*/ 4132216 w 5736770"/>
              <a:gd name="connsiteY3" fmla="*/ 6418217 h 6740434"/>
              <a:gd name="connsiteX4" fmla="*/ 929641 w 5736770"/>
              <a:gd name="connsiteY4" fmla="*/ 6740434 h 6740434"/>
              <a:gd name="connsiteX0" fmla="*/ 0 w 4807129"/>
              <a:gd name="connsiteY0" fmla="*/ 6740434 h 6740434"/>
              <a:gd name="connsiteX1" fmla="*/ 28302 w 4807129"/>
              <a:gd name="connsiteY1" fmla="*/ 8709 h 6740434"/>
              <a:gd name="connsiteX2" fmla="*/ 4807129 w 4807129"/>
              <a:gd name="connsiteY2" fmla="*/ 0 h 6740434"/>
              <a:gd name="connsiteX3" fmla="*/ 3202575 w 4807129"/>
              <a:gd name="connsiteY3" fmla="*/ 6418217 h 6740434"/>
              <a:gd name="connsiteX4" fmla="*/ 0 w 4807129"/>
              <a:gd name="connsiteY4" fmla="*/ 6740434 h 6740434"/>
              <a:gd name="connsiteX0" fmla="*/ 0 w 4807129"/>
              <a:gd name="connsiteY0" fmla="*/ 6740434 h 6740434"/>
              <a:gd name="connsiteX1" fmla="*/ 28302 w 4807129"/>
              <a:gd name="connsiteY1" fmla="*/ 8709 h 6740434"/>
              <a:gd name="connsiteX2" fmla="*/ 4807129 w 4807129"/>
              <a:gd name="connsiteY2" fmla="*/ 0 h 6740434"/>
              <a:gd name="connsiteX3" fmla="*/ 3202575 w 4807129"/>
              <a:gd name="connsiteY3" fmla="*/ 6418217 h 6740434"/>
              <a:gd name="connsiteX4" fmla="*/ 0 w 4807129"/>
              <a:gd name="connsiteY4" fmla="*/ 6740434 h 674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7129" h="6740434">
                <a:moveTo>
                  <a:pt x="0" y="6740434"/>
                </a:moveTo>
                <a:cubicBezTo>
                  <a:pt x="9434" y="4496526"/>
                  <a:pt x="-15966" y="2261326"/>
                  <a:pt x="28302" y="8709"/>
                </a:cubicBezTo>
                <a:lnTo>
                  <a:pt x="4807129" y="0"/>
                </a:lnTo>
                <a:lnTo>
                  <a:pt x="3202575" y="6418217"/>
                </a:lnTo>
                <a:lnTo>
                  <a:pt x="0" y="67404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 userDrawn="1"/>
        </p:nvSpPr>
        <p:spPr>
          <a:xfrm>
            <a:off x="8081554" y="6113417"/>
            <a:ext cx="1227909" cy="664981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055" y="1348301"/>
            <a:ext cx="8620940" cy="43423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1595" y="6272669"/>
            <a:ext cx="2057400" cy="365125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1A9CBF77-95E6-604E-BCFC-0A6922100E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-531223" y="6113417"/>
            <a:ext cx="8612777" cy="664981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 userDrawn="1"/>
        </p:nvSpPr>
        <p:spPr>
          <a:xfrm>
            <a:off x="-531223" y="240710"/>
            <a:ext cx="5904412" cy="1040132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 userDrawn="1"/>
        </p:nvSpPr>
        <p:spPr>
          <a:xfrm>
            <a:off x="5094511" y="909649"/>
            <a:ext cx="4432663" cy="369771"/>
          </a:xfrm>
          <a:prstGeom prst="parallelogram">
            <a:avLst/>
          </a:prstGeom>
          <a:solidFill>
            <a:srgbClr val="BC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056" y="286160"/>
            <a:ext cx="5225418" cy="950457"/>
          </a:xfrm>
          <a:noFill/>
        </p:spPr>
        <p:txBody>
          <a:bodyPr>
            <a:normAutofit/>
          </a:bodyPr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5" y="5712083"/>
            <a:ext cx="854698" cy="826828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18" name="TextBox 17"/>
          <p:cNvSpPr txBox="1"/>
          <p:nvPr userDrawn="1"/>
        </p:nvSpPr>
        <p:spPr>
          <a:xfrm>
            <a:off x="1463039" y="6132067"/>
            <a:ext cx="621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Know thy witness: Preventing your client from professing untruths</a:t>
            </a:r>
            <a:endParaRPr lang="en-US" sz="18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5268546" y="865423"/>
            <a:ext cx="4824823" cy="4582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8243200" y="-321533"/>
            <a:ext cx="338555" cy="1463039"/>
          </a:xfrm>
          <a:prstGeom prst="rect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7931876" y="240709"/>
            <a:ext cx="84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ETHICS</a:t>
            </a:r>
          </a:p>
        </p:txBody>
      </p:sp>
    </p:spTree>
    <p:extLst>
      <p:ext uri="{BB962C8B-B14F-4D97-AF65-F5344CB8AC3E}">
        <p14:creationId xmlns:p14="http://schemas.microsoft.com/office/powerpoint/2010/main" val="413728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1142-C957-5D4D-8CDC-04A61AE67536}" type="datetime1">
              <a:rPr lang="en-US" smtClean="0"/>
              <a:t>11/1/2017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19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08DA-E0A8-C24A-81EE-F554D549D89A}" type="datetime1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AD7A9-7D31-A046-A0E1-0710DB1F004D}" type="datetime1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11142-C957-5D4D-8CDC-04A61AE67536}" type="datetime1">
              <a:rPr lang="en-US" smtClean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0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69" r:id="rId5"/>
    <p:sldLayoutId id="214748367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03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R.P.C. 1.1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056" y="1810327"/>
            <a:ext cx="86209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3600" b="1" dirty="0"/>
              <a:t>A lawyer shall provide competent representation to a client.  Competent representation requires the legal knowledge, skill, thoroughness and preparation reasonably necessary for the representation.</a:t>
            </a:r>
            <a:endParaRPr lang="en-US" sz="3600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160" y="867285"/>
            <a:ext cx="233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Competence</a:t>
            </a:r>
          </a:p>
        </p:txBody>
      </p:sp>
    </p:spTree>
    <p:extLst>
      <p:ext uri="{BB962C8B-B14F-4D97-AF65-F5344CB8AC3E}">
        <p14:creationId xmlns:p14="http://schemas.microsoft.com/office/powerpoint/2010/main" val="243330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no att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4474" y="1547812"/>
            <a:ext cx="648652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2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6" y="1366982"/>
            <a:ext cx="7536736" cy="42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2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knif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5912" y="1595436"/>
            <a:ext cx="6415087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0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ermomet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5924" y="1619250"/>
            <a:ext cx="631507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</TotalTime>
  <Words>38</Words>
  <Application>Microsoft Office PowerPoint</Application>
  <PresentationFormat>Letter Paper (8.5x11 in)</PresentationFormat>
  <Paragraphs>9</Paragraphs>
  <Slides>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R.P.C. 1.1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Danelsy Medrano</dc:creator>
  <cp:lastModifiedBy>Kim Faust</cp:lastModifiedBy>
  <cp:revision>30</cp:revision>
  <dcterms:created xsi:type="dcterms:W3CDTF">2017-10-11T14:36:07Z</dcterms:created>
  <dcterms:modified xsi:type="dcterms:W3CDTF">2017-11-01T20:11:46Z</dcterms:modified>
</cp:coreProperties>
</file>